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q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72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Iskaykaq Churiqa chinkasqañan, tarikuntaqmi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Tapurikuy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¿Imaynatataq taytaqa iskay kaq churinta tratarqa kutimuptin?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Iskay kaq churinta qarqurqa.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Iskay kaq churinta takarqa.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Iskaykaq churinta mana rikurqachu.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Iskay kaq churinta kusisqa chaskirqa.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Iskay kaq churinta kusisqa chaskirqa.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Chunka Waranqa Talento Manukuq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‘¿Manachu qanpas serviqmasiykita khuyapayanayki karqan imaynan ñoqapas qanta khuyapayayki hinata?’,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 19.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33. 33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runam karqa chunka waranqa qullqita reyman manukuq. Reyqa chay runata khuyapayarqan, manukuyninta cancelarqan.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Hinaqtinmi chay runa lloqsispataq, pachak denario manukuq huknin kamachimasinta tarirqan. Payta hap’ispa phiñasqa. “¡Manu kasqaykita kutichipuy!”,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Hinan kamachimasinta carcelman wikch'uykurqan. Chayta reyqa huknin kamachinmanta uyarisqa.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Hinaptinmi reyqa piñakuspa sirvienteta qayachirqa. “Chay llapa manukusqaykitan cancelarqani mañakuwasqaykirayku. ¿Manachu qanpas serviqmasiykikunata khuyapayanayki karqan, imaynan ñoqapas qantapas khuyapayanayki karqan hinata?”,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Jesusmi niran: “Imaynatan hanaq pachapi kaq Yayanchis pampacharqasunkichis, chay hinallataqmi qankunapas pampachanakunaykichis”,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kamachin chunka waranqa talento ancha hatun manumanta ch'uyanchasqa karqan.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manan pampacharqanchu pachak denario manukuq kamachimasinta.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Kayqa mana agradecekuq yuyaymi.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Hinallataqmi, Jesuspa chawpinta khuyapayakuyninwan pampachasqa, qespichisqa ima karqayku.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graciata mana qonqaspaqa, mana allin ruwaqninchiskunatan pampachananchis.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pampachawaqninchis, munakuwanchistaq tukukuykama.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¿Hayka qullqitataq reypa qillqasqan karqa??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pachak denario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iskay pachak denario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pachak 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waranqa 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chunka waranqa talento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4000"/>
              <a:t>Kay churiyqa wañusqañam karqa, kawsarimuspanmi. chinkasqañam tarikurqa’, nispa. Chaymi fiestata ruwayta qallarirqanku.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‘¿Manachu qanpas serviqmasiykita khuyapayanayki karqan imaynan ñoqapas qanta khuyapayayki hinata?’,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 19.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33. 33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82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¡Davidpa Churinman Hosana!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Paypa ñawpaqninpi riq runakunapas, qatiqninkunapas qaparispankum qaparirqaku: “¡Davidpa Churinman! "¡Kusisamiyoqmi Señorpa sutinpi hamuqqa!" - ¡Hosana aswan altopi!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Jerusalén llaqtaman asuykushaqtinmi Jesusqa iskay discipulonkunata kacharqan: “Riychis llaqtachaman, chaypin huk asnota tarinki asnochanwan kuska. Chaykunata kichaspa apamuway”, nispa.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Iskay discipulonkuna chay llaqtachaman rispa Jesuspa kamachisqanman hina ruwarqanku.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Asnota tariruspanku. “Señor Diosmi paykunata necesitan.” Hinaptinmi dueñon chaylla kachamurqa.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Jesusqa asnochapi tiyaykuspam Jerusalén llaqtaman yaykururqa. Ñawpaqta rispa qapariq runakunaqa: “¡Davidpa Churinman Hosana!”,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Jesusqa asno wawata sillaykusqan, askha runakunaq chaskisqanpas Bibliapi qelqasqa profeciaman hinan ruwakurqan. Ichaqa manan pipas chaymantaqa yacharqanchu.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—Jesusmi asnopa urquchanpi sillaykusqa, hinaptinmi achka runakuna qaparirqaku.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‘¡Davidpa Churinman hosana!’ nispa.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Llapallankum bibliapi profetizasqa karqa.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kasukuspan kawsaran,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Bibliapi qelqasqa hina.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Jesusta qatikuqkunapas kasukunanchismi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Diospa simin allintapuni.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alabanapaq, hatunchasqa kananchispaq hina reyninchis.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qu">
                <a:solidFill>
                  <a:schemeClr val="tx1">
                    <a:lumMod val="50000"/>
                    <a:lumOff val="50000"/>
                  </a:schemeClr>
                </a:solidFill>
              </a:rPr>
              <a:t>No. 73 Diospa Simin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400"/>
              <a:t>Jesusmi Lazarota Wañusqakunamanta kawsarichin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¿Imatataq Jesus sillakuspa Jerusalén llaqtaman rirqa?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asnopa potro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wawa kawallu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wawa elefante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wawa camello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asnopa potro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Paypa ñawpaqninpi riq runakunapas, qatiqninkunapas qaparispankum qaparirqaku: “¡Davidpa Churinman! "¡Kusisamiyoqmi Señorpa sutinpi hamuqqa!" - ¡Hosana aswan altopi!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83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Wasiyqa mañakuy wasim.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-Qelqasqa kashan, nispas paykunata nirqan: ‘Wasiyqa mañakuna wasi nispa sutichasqa kanqa, qankunan ichaqa ‘suwakunaq t’oqonman’ tukuchishankichis,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Jesusqa Jerusalén templomanmi haykurqan. Chay yupaychana wasi ukhupin askha qhatuqkunapas qolqe cambiaqkunapas kasharqanku.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Jesusqa qolqe cambiaq runakunaq mesankuta, paloma vendeq runakunaq tiyanankunatapas t’ikrarqan. Chaypi llapallan rantiqkunata, rantikuqkunatam carronwan pusarqa.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phiñasqa niran: “Qelqapin nin: Wasiyqa Diosmanta mañakuna wasi nispa sutichasqa kanqa, qankunan ichaqa suwakunaq t’oqonman tukuchishankichis”,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negociantekunata templomanta qarqospa templopi onqosqakunata qhaliyachirqan.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Yupaychana wasi, iglesia, yupaychanapaq, Diosmanta mañakunapaq ima.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phiñakurqanmi askha runakunawan, paykunan negocioman tukuchirqanku.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¿Imapaqtaq iglesiaman hamunki?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Iglesiapiqa Dioswanmi tupanayki yupaychaywan, mañakuywan ima.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iglesiaq dueñon. Jesusmi iglesiamanta yupaychayninchista, mañakuyninchista chaskiq.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Jesustaq payta nirqan: —Ñoqan kani kawsarimpuypas, kawsaypas, ñoqapi iñiqqa kawsanqa wañuspapas;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Pipas kawsaspa noqapi iñiqqa manan hayk'aqpas wañunqachu. ¿Kaytachu creenki?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 11.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¿Pikunatan Jesusqa templomanta qarqoran?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Judiokuna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judío runakuna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Qhatuqkuna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Qhatuqkuna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-Qelqasqa kashan, nispas paykunata nirqan: ‘Wasiyqa mañakuna wasi nispa sutichasqa kanqa, qankunan ichaqa ‘suwakunaq t’oqonman’ tukuchishankichis,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84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Jesusmi discipulonkunapa chakinta mayllaran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Noqa Señorniykichis, Yachachiqniykichispas chakiykichista mayllisqaykichisrayku, qankunapas chakiykichista mayllanakunaykichispaq.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Jesusqa discipulonkunawanmi qhepa cenata ruwarqan. Jesusqa yacharanmi discipulonkunawan kay qhepa mikuna kasqanta.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Jesusqa qonqayllamantan unuman apamurqan, hinan discipulonkunaq chakinta hukmanta mayllayta qallarirqan.</a:t>
            </a:r>
            <a:r xmlns:a="http://schemas.openxmlformats.org/drawingml/2006/main">
              <a:rPr lang="qu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Pedroq turnon chayamuqtintaq Pedroqa nirqan: —¿Imanaqtintaq Señorqa chakinchista maylliwanchis?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kutichirqan. "Mana chakiyki mayllasaq chayqa, qanpas ñoqapas manan ima ruwayniyoqpaschu kayku. Manapaschá kunanqa allintachu entiendenki, ichaqa huk p'unchaymi entiendenki".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"Chakiykikunata mayllarqani ejemplota churanaypaq. Kunanmantaqa chaki mayllanakuychik hinaspa servinakuq runakuna kaychik".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Kay pachapiqa pisichasqa runakunan hatun runakunata servinku, aswanpas Jesusqa discipulonkunaq chakinta mayllikuspan saqepurqan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kawsayninchik ñuqanchikrayku.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Sichus Jesuspa discipulonkuna kanchis chayqa, kusikunanchismi aswan pisipi servinakunanchispaq, aswanpas aswan hatun cheqaspi tratasqa kayta munananchismantaqa.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punchawmi Jesusman willakuy chayamurqa. “Lazaroqa onqosqa kashan. Ama hina kaspa, usqhaylla hamuspa hampiychis,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q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nisqa..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aswan hatun runan, ichaqa aswan pisi kaqmanmi hamuspa llapanchista serviwanchis.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¿Pitaq mana saqirqachu Jesusta chakinta mayllananta?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Judas Iscariote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Noqa Señorniykichis, Yachachiqniykichispas chakiykichista mayllisqaykichisrayku, qankunapas chakiykichista mayllanakunaykichispaq.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85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Urqupi Jesus Mañakuspa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Aswan karuta rispataq, uyanta pampaman k'umuykuspa mañakurqan: "Taytay, atikuqtinqa kay vaso qechuwachun. Chaywanpas manan munasqayman hinachu, aswanpas munasqaykiman hina",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Cenayta tukuruspanmi Jesusqa discipulonkunawan rirqa Getsemaní sutiyuq sitioman.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Jesusmi discipulonkunata niran: —Almayniyqa wañuykama llakisqa kashan. Kaypi qhepakuy, ñoqawantaq qhawapayay”, nispa.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""Yayay, atikuqtinqa kay vaso qechuwachun. Chaywanpas ama munasqayman hinachu, aswanpas qanpa munasqaykiman hina". Jesusqa tukuy sonqowanmi mañakuran. Discipulonkunan ichaqa sinchi puñuyman urmaykurqanku.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discipulonkunata rikch’arichispa niran: “¿Manachu huk horallapas makilla kashawaqchis? Qaway. Kaypin hamun traicionaqniy hap’iwananpaq”,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Tukuyninpiqa, Jesusqa jap’iq jamuq runakunata qatikurqa. Chayqa karqan Diospa munasqanman hina cruzpi huchanchiskunata pagananchispaq.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manaraq Jesus hamushaqtinmi wañupurqan.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Jesuspaqqa nanaymi karqan cruzpi huchanchiskunata pagananpaq wañusqanqa, ichaqa hunt’asqatan kasukurqan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Diospa munaynin kasqanrayku.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Ñawpaqtaqa suyakunanchismi Diospa munaynin hunt’akunanta, manan ñoqaq munayninchu kawsayninchispi.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lang="qu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nisqa..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manan huchayoqchu kay suyupi, Diospa munayninta hunt’asqata qatikusqanrayku.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¿Maypitaq Jesusqa mañakurqa manaraq hapichkaptinku?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Jerusalén templopi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 llaqtapi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Marcospa hawan cuarton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Galilea qucha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Getsemani llaqtapi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Aswan karuta rispataq, uyanta pampaman k'umuykuspa mañakurqan: "Taytay, atikuqtinqa kay vaso qechuwachun. Chaywanpas manan munasqayman hinachu, aswanpas munasqaykiman hina",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86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Jesusqa cruzpi wañuran.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Jesusqa kallpawanmi qaparirqan: “Yayláy, makiykimanmi espirituyta entregayki”, nispa. Chayta nispas qhipa samayninta hap’irqan.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46. 46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Jesusta, Roma soldadokunaq hap’isqan, umanpi kiska coronata churakuspa, burlakurqanku, cruzta apaspa, orqoman wañuchinankupaq aparqanku.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Chaymanta, Jesusta cruzpi chakatarqanku iskay huchasapakunawan kuska. Runakunaqa qhawasharqankun, kamachikuqkunapas asipayarqankuraqmi.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“Taytay, pampachay, mana yachankuchu ima ruwasqankutapas.” Jesusqa wañuchiqninkunapaqmi mañakurqa.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niran: —¡Tukusqañan! Hinaspan umantapas k’umuykukuspa espiritunta saqepurqan.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Lazaroq pananmi Jesusta nirqan: “Jesús, kaypi kawaq karqan chayqa, manan wawqey wañunmanchu karqan”, nispa.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ratopin Dios yupaychana wasiq cortinanqa iskayman llik’isqa kasharqan hawanmanta urayman. Allpa kuyuriptinmi qaqakunapas rakikururqa. Jesusta chakatasqa soldadokuna chayta rikuspa, mancharisqa kaspanku, qaparirqanku: —¡Cheqaqtapunin payqa Diospa Churin karqan!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Mana huchayoq Jesusqa ñoqanchisraykun ñak’arispa wañupurqan, huchanchismantataq pagarqan.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Chayrayku, mana kikinchikmanta pagananchikchu.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Jesusman gracias nispa salvasqa karqayku.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Chaytaqa manan huk ratullapas qonqananchischu.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Qespichiqmi, paymi qespichiwarqanchis cruzpi huchanchiskunarayku wañuspa.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¿Piwantaq Jesusqa chakatasqa karqa?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Yachachisqakuna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Warmikuna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Huchasapakuna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Huchasapakuna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Jesusqa kallpawanmi qaparirqan: “Yayláy, makiykimanmi espirituyta entregayki”, nispa. Chayta nispas qhipa samayninta hap’irqan.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46. 46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87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Ch’usaq Sepultura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Chayta uyarispan kutirispan Jesusta rikuran chaypi sayashaqta, ichaqa manan repararanchu Jesus kasqanta.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14. 14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María Magdalena wañusqa Jesusta rikuspa sepulturaman rirqa. Ichaqa, aya p'ampana rumi punkun kichasqa kasqa.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sepulturapiqa manam Jesuspa cuerponpas karqachu. Mariaqa piensaranmi Jesuspa cuerponta pipas suwakusqanpi.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angelqa rikhurimuspa tapusqa. - ¿Imanasqataq waqachkanki? Mariataq kutichirqan: —Pipas Jesuspa cuerponta suwarqan,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niran: “Aya p’ampana punkuta rumimanta qechuychis”, nispa. Jesustaq kamachiran: “Llazaro, lloqsimuy”, nispa.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Muyuriqtintaq, kawsashaq kutimuq Jesusqa kasharqan. Ichaqa Mariaqa manan Jesusta reqsirqanchu. Payqa manan yuyaykurqanchu Jesus kawsarimunanta.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"María..." Jesus waqyamuqtinllan Mariaqa payta reqsin. “Señor, cheqaqtapunin kawsarimurqanki” Jesusqa wañupusqanmanta kinsa p’unchay qhepamanmi kawsarimpurqan.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Kay pachapiqa manam pipas wañusqachu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hinaspa kawsaqmanta.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Ichaqa sapallan Jesusmi, wañuymanta kawsarimpuq, kawsashanraqmi.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Biblian willan Jesuspi iñiqkunapas kawsarimpusqankuta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Jesus hina.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Chhaynaqa manan suyakuyninchista chinkachinanchischu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wiñay kawsaypaq.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atipaq Señormi wañuyta atipaspa kawsarimuq.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Maria yuyaykurqan sepulturapi Jesus mana kasqanta rikuspa?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¡Jesusmi kawsarimpurqan!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¡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Kayqa manan Jesuspa sepulturanchu!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¡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Pipas Jesuspa wañusqa ayanta suwarurqa!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¡Discipulonkuna Jesuspa wañusqa ayanta rantirqanku!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¡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Pipas Jesuspa wañusqa ayanta suwarurqa!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Chayta uyarispan kutirispan Jesusta rikuran chaypi sayashaqta, ichaqa manan repararanchu Jesus kasqanta.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14. 14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88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Hanaq pachaman wichariq Jesus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Chayta nisqan qhepamanmi paykunaq ñawpaqenpi hoqarirqanku, hinan huk phuyu pakarqan mana rikunankupaq.</a:t>
            </a:r>
            <a:r xmlns:a="http://schemas.openxmlformats.org/drawingml/2006/main">
              <a:rPr lang="q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9. 9.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discipulokunaqa manan yacharqankuchu Jesuspa kawsarimpusqanta, chaymi manchakuywan hukmanyasqa tarikurqanku.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Kawsarimpuq Jesusqa hamuspa paykunaq chawpinpi sayarispa makinta ladonta rikuchispa niran: “Amaña iskayrayaychischu, iñiychischu”,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Chaymantataq admirakunapaq hina, wañukusqanmanta kinsa p’unchay qhepaman Lazaro lloqsipurqan. Chayta rikuspa runakunaqa anchatam kusikuspanku Diosta alabarqaku.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Chaymanta, Jesusqa Taytanman, Diosman kutipunanta nirqan, Santo Espirituta kachamunantataq prometerqan.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discipulonkunata kamachirqan kay pachaq tukukuyninkama paypa testigon kanankupaq, allin willakuykunata willanankupaq, simita yachachinankupaqwan.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Kay allpapi tukuy misionkunata tukuruspanmi, Jesusqa discipulonkunapa qayllanpi hanaq pachaman rirqa. Hinaspa prometewarqanku huk p’unchay kay hallp’aman kutimunanta.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yachachisqankunata kamachiran manaraq Hanaq pachaman wichashaspa kay pachaq k’uchunkama allin willakuykunata willanankupaq.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Iglesiaqa Jesuspa discipulonkunaq t’aqanmi.</a:t>
            </a:r>
            <a:r xmlns:a="http://schemas.openxmlformats.org/drawingml/2006/main">
              <a:rPr lang="q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Jesuspa discipulonkuna hinaqa, maypipas allin willakuykunatan willananchis. Hinaspapas Jesuspa testigon kananchismi.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kawsashanraqmi, Diospa paña ladonpi tiyashan, prometesqanman hinataqmi kay pachaman kutimunqa.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discipulonkunaman rikuchirqan kawsarimpuq Jesus?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Makikunapi, chakikunapi clavokuna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Kichka markakuna oh uma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Wasanpi laq’akuna markakuna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Uyapi k’irikuna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Makikunapi, chakikunapi clavokuna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Chayta nisqan qhepamanmi paykunaq ñawpaqenpi hoqarirqanku, hinan huk phuyu pakarqan mana rikunankupaq.</a:t>
            </a:r>
            <a:r xmlns:a="http://schemas.openxmlformats.org/drawingml/2006/main">
              <a:rPr lang="q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9. 9.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89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Santo Espiritu hamurqan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Llapallankum Santo Espirituwan huntasqa kaspanku huk rimaykunapi rimayta qallaykurqaku Espiritupa atisqanman hina.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Jesuspa nisqan hina, discipulonkunaqa Jerusalén llaqtapin kasharqanku. Pentecostés p'unchay chayamuqtintaq, llapanku huk cheqasllapi kasharqanku.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Lazarota kawsarichirqan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rimasqanwan.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punchaw wañunanchikmi, ichaqa Jesuspi iñisqanchikraykum kawsarimunanchik.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Kawsarimpuy suyakuywan kawsaq cristianon kanayki.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Chayllamanmi sinchi wayrapa wayramusqan hina qapariy hamuspa tiyasqanku wasiman hunt’aykusqa.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Hinaspataq sapanka runaq umanpi nina qallu kasqa, chaymantataq llapanku Santo Espirituwan hunt’aykuspanku huk simikunapi rimayta qallarirqanku.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Lliw runakuna admirakuptinkum Pedroqa Jesusmanta hinaspa allin willakuykunamanta paykunaman willayta qallaykurqa.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Runakunaqa allin willakuykunata uyarispankum wanakuspanku bautizakurqaku. Chay p’unchaypin 3.000 más runakuna bautizakurqanku.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discipulonkunaman Santo Espirituta kachamuran.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Santo Espirituqa Pedromanmi yachayta qorqan allin willakuykunata willananpaq.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Santo Espirituqa llapa Jesuspi iñiqkunaq sonqonpin kashan.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qonqaychu Santo Espirituqa yachayta, valorta qowanchis allin willakuykunata willananchispaq, imaynan Pedromanpas yachayta atiyta qorqan hinata.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Santo Espiritutan kachamuwanchis llapa paypi iñiqkunaman yanapawananchispaq.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uyariranku Santo Espiritu hamushaqtin?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trompeta waqay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t’uqyay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sinchi wayra wayramusqan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mañakuykunapa qapariynin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sinchi wayra wayramusqan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Llapallankum Santo Espirituwan huntasqa kaspanku huk rimaykunapi rimayta qallaykurqaku Espiritupa atisqanman hina.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Felipe Etiopía runaman Evangeliota Willarqan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Chaymantataq Felipeqa chay kikin Qelqamanta qallarispa Jesusmanta allin willakuykunata willarqan.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35. 35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4000"/>
              <a:t>Kay churiyqa wañusqañam karqa, kawsarimuspanmi. chinkasqañam tarikurqa’, nispa. Chaymi fiestata ruwayta qallarirqanku.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wañusqakunata kawsarichiq kawsaypa patronnin.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p’unchaymi Señorpa angelnin Jesuspi iñiq Felipeta nirqan “Sur ladoman riy ñanman-chunniq ñanman”,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Payqa angelpa nisqan hinam sur lawpi chunniqman lluqsirqa. Payqa tapukurqam imanasqataq angel kachamusqanmanta </a:t>
            </a: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tiempopin Etiopía nacionpaq qolqeta encargakuq eunuco carretapi kasharqan profeta Isaiaspa qelqasqankunata leeshaspa. Felipe asuykuspan tapurqa. - ¿Entiendenkichu leesqaykita?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Paymi niran: “¿Imaynatan entiendeyman, manachus pipas sut’inchawaqtinqa?”, nispa. Felipeqa chay kikin Qelqaq t’aqawanmi qallarirqan, hinaspan Jesusmanta allin willakuykunata willarqan.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Etiopía runa Jesusta chaskisqan qhepamanmi kusisqa llaqtanman kutipurqan. Felipeqa Santo Espiritumanmi graciasta qorqan chayman pusasqanmanta.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Felipeqa manan allintachu entiendeyta atirqan ichaqa Santo Espirituq kamachikuynintan kasukuran. Chaymi Etiopía runaman allin willakuykunata willanman.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Mayninpiqa mana entiendey atisqanchis situacionpin tarikunchis.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sichus chay ratopipas Diospi confianki, Santo Espirituwantaq kasukunki chayqa, iñiyniyoq runapas kawaqmi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allin willakuykunata willaqkuna.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 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umallin chay relacionta pikunawanchus tupananchis.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¿Imataq karqa Felipepa encargakunanpaq tupasqan Etiopía eunuco ?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Paymi ejercitota encargakuran.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Payqa llaqtanmanta wayk’uqmi karqan.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karqan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huntachiy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paypaq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suyupa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qullqi.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Paymi suyu yupaychayta kamachirqan.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Llaqtanpa qullqinmanta kamachiqmi karqa.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Chaymantataq Felipeqa chay kikin Qelqamanta qallarispa Jesusmanta allin willakuykunata willarqan.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35. 35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91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Saul Jesuswan tupan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¿Hayka punchawtaq pasarq Lazaro Jesus hamuptin wañukusqanmanta?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punchaw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iskay p’unchaw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kimsa punchaw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tawa punchaw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kimsa punchaw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Paymi pampaman urmaykuspa huk kunkata uyarirqan: “Saul, Saul, ¿imaraykutaq qatiykachawanki?”,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4. 4.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sutiyoq runan Jesuspi iñiqkunata cheqnikuq, iglesiatapas cheqnikuqmi.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Saulqa anchatan Jesusta cheqnikurqan, chaymi Damasco llaqtaman rirqan cristianokunata hap’inanpaq.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Viajenpi Damasco llaqtaman asuykushaqtinmi qonqayllamanta hanaq pachamanta k’anchay muyurimurqan. Uyarirqanmi huk kunkata: “Saul, Saul, ¿imaraykutaq qatiykachawanki?”,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Saultaq tapurqan: “¿Pitaq kanki Señor?”, nispa. “Ñoqaqa qatiykachasqaykichis Jesusmi kani”, nispa. Saulqa admirakuranmi Jesus kawsashasqanmanta. Payqa piensaranmi Jesusqa wañusqa kasqanta.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Jesuswan reqsinakuq Saulqa mosoq runan kapurqan. Chaymi Pablo Apóstol kapurqan, paymi sinchita llank’arqan mana judío runakunaman allin willakuykunata willananpaq, Bibliapi askha librokunatapas qelqarqan.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Saulqa iglesiata qatiykachaq runam karqa, ichaqa Diosmi apostol nispa suticharqa.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Jesuswan reqsinakuq Saulqa, ñawpaqmantaqa hukniraytan kawsaran.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 cambiokunatan ruwarqanki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Jesuswan tupasqaykimantapacha?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Jesuswan tupaqkunaqa hukniraytan kawsananku ñawpaqmantaqa.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Saul hina millay runakunata pampachaq, hinaspa paykunata waqyaspa llank’aq hina churan.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¿Imanasqataq Saulqa Damasco llaqtaman rirqa?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Cristianokunata hap’inankupaq.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Viajeyuq kananpaq.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Yupaychanayuq kananpaq.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Allin willakuykunata willanankupaq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Cristianokunata hap’inankupaq.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Paymi pampaman urmaykuspa huk kunkata uyarirqan: “Saul, Saul, ¿imaraykutaq qatiykachawanki?”,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4. 4.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Jesustaq payta nirqan: —Ñoqan kani kawsarimpuypas, kawsaypas, ñoqapi iñiqqa kawsanqa wañuspapas;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Pipas kawsaspa noqapi iñiqqa manan hayk'aqpas wañunqachu. ¿Kaytachu creenki?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 11.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92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Pabloq allin amigon Bernabe.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Bernabetaq ichaqa apostolkunaman pusamurqan. Paykunamanmi willarqan imaynatas Saul purisqanpi Señorta rikurqan, Señortaq paywan rimarqan, Damasco llaqtapi mana manchakuspa Jesuspa sutinpi predicasqanmantawan.</a:t>
            </a:r>
            <a:r xmlns:a="http://schemas.openxmlformats.org/drawingml/2006/main">
              <a:rPr lang="q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Pabloqa Jesuswan tupasqan qhepamanmi Jesuspa discipulonkunawan tupayta munaran.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Jesuspa discipulonkunan Pablota manchakuranku. Pablo Jesuswan tupasqan qhepaman Jesuspi iñisqanta mana yachasqankuraykun.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Bernabeqa Pablotam yanaparqa. “¡Cheqaqtapunin Jesuswan tuparqan, hinaspan llapanta cambiarqan!”,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-¡Rikurqanitaqmi Pablota Damasco llaqtapi predicashaqta, chaymanmi rirqan cristianokunata hap'inanpaq! Chay discipulokunaqa facil-llatan Pablowan amigontin kapurqanku.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qhepamanmi Bernabewan Pablowan allin amigontin kapurqanku, hinaspan pachantinpi allin willakuykunata willanankupaq purirqanku.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Iglesia qatiykachaq Pabloqa Jesuswan tupaspa mosoq runaman tukupurqan, ichaqa runakunan mana creerqankuchu.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Diosmi Bernabeta wakichispa kamarqan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Pablopaq allin llamkaqmasin.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Pablowan Bernabewan hinan iñiyniyoq allin amigokuna kananchis, yanapanakunanchistaqmi.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huk amigotan kachamuwanchis, paymi yanapawasunman sasachakuypi tarikuspanchis.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¿Pikunan Pablota yanaparqan sasachakuypi tarikuspa amigontin kapurqan?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Felipe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Bernabe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Jesuspa rikchayninman tikrakusqanmanta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Bernabetaq ichaqa apostolkunaman pusamurqan. Paykunamanmi willarqan imaynatas Saul purisqanpi Señorta rikurqan, Señortaq paywan rimarqan, Damasco llaqtapi mana manchakuspa Jesuspa sutinpi predicasqanmantawan.</a:t>
            </a:r>
            <a:r xmlns:a="http://schemas.openxmlformats.org/drawingml/2006/main">
              <a:rPr lang="q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93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Dorcas, payqa kawsarimun.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Pedroqa llapallankutam cuartomanta kacharqa; chaymantataq qunqurchakikuspa mañakurqa. Wañusqa warmiman kutirispantaq nirqan: —Tabita, hatariy, nispa. Ñawinta kicharispanmi Pedrota rikuspa tiyaykurqa.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40. 40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Dorcas sutiyoq discipulon karan, payqa sapa kutillanmi allinkunata ruwaq, wakchakunatapas yanapaq.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tiempopin onqospa wañupurqan. Vecinonkunaqa sinchi llakisqa kaspankun Pedrota kutichimurqanku.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 chayamuqtintaq, llapa paypa yanapasqan waqasharqanku, regalota hina chaskisqan p’achakunata rikuchispa.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Pedroqa llapallankutam cuartomanta kacharqa; chaymantataq qonqoriykukuspa mañakurqan.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“¡Dorcas, hatariy!”, nispas Pedroqa nisqa. Ñawinta kicharispanmi Pedrota qawaspan tiyaykurqa. Chayta rikuspa llapa runa kusisqa karqanku, chay llaqtapi askha runakuna Jesuspi iñirqanku.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Pedroqa Jesuspa discipulonmi karan, chaymi Jesuspa ruwasqanta ruwayta atiran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kay pachapi kashaspa.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Jesusmi discipulonkunata niran paypa ruwasqanta hina ruwanankuta.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Jesuspa discipulonkunan kanchis.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Kay hallp’api Jesuspa ruwasqanta yachananchis, yuyarinanchistaqmi, hinallataq Jesus hina ruwananchis.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discipulonkunaman atiyta qon allin willakuykunata willanankupaq.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Chaypin paykunaq ñawpaqenpi t'ikrakurqan. Uyanpas inti hina k’ancharisharqan, p’achanpas k’anchay hina yuraqman tukupusqa.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 17.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2. 2.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Dorcas llaqtaman hamuqtinmi runakunaqa llakisqa kasharqanku, imatataq payman rikuchirqanku?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Dorcaspa rurasqan pachakuna.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Dorcaspa rurasqan mikhuykuna.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Dorcaspa churin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Dorcaspa cartan.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Dorcaspa rurasqan pachakuna.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Pedroqa llapallankutam cuartomanta kacharqa; chaymantataq qunqurchakikuspa mañakurqa. Wañusqa warmiman kutirispantaq nirqan: —Tabita, hatariy, nispa. Ñawinta kicharispanmi Pedrota rikuspa tiyaykurqa.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40. 40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94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Cornelio, huk mana judío Qespichisqa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Pedrowan kuska hamuq señalasqa iñiqkunan admirakurqanku Santo Espirituq qokuynin mana judío runakunamanpas hich'aykusqanmanta.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10: 11.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45. 45.1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Cesarea llaqtapin kasharqan Cornelio sutiyoq runa, payqa Regimiento Italiano nisqapi centurionmi karqan.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Paypas llapa familianpas Dios sonqo, Diosta manchakuqmi karqanku; necesitaqkunamanmi qoykukuq sonqowan qoq, sapa kutitaqmi Diosmanta mañakuq.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p’unchaymi Cornelioqa Diosmanta mañakushaspa Diospa kunkanta uyarirqan. “Runakunata kachamuy Pedro sutiyuq runa kanankupaq.”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Chay tiempopin Pedropas Diosmanta mañakushaspa huk visionta rikurqan. Diosmi hanaq pachamanta judiokunaq mana mikhuy atisqan animalkunata qorqan, chaymi kamachirqan mikhunanpaq.</a:t>
            </a:r>
            <a:r xmlns:a="http://schemas.openxmlformats.org/drawingml/2006/main">
              <a:rPr lang="q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“Diospa ch’uyanchasqantaqa ama qhelli niychischu”, nispa.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Qhepamanmi Pedroqa Cornelioq kachamusqan runakunata qatikuspa Cornelioq wasinman rirqan.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Pedroqa paykunamanmi willaran Jesusmanta, allin willakuykunamantawan Cornelioman familianmanpas. Hinan Santo Espiritu paykunaman uraykamurqan. Kayta qhawarispan repararqan; "¡Mana judío runakunapas qespichisqa kankumanmi Jesuspi iñispankuqa!"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Pedroqa piensaranmi judiokunalla Jesuspi creespanku qespichisqa kanankuta.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Ichaqa Diospa allin willakuyninqa manan sapaqchanchu kay pachapi llapa runakunata.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Kay pachapi llapa runakunamanmi allin willakuykunata willananchis qespichisqa kanankupaq.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Pedrota, Santiagota, Juantawan pusaspa sapallanku alto orqoman wicharqan.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salvakuytan qon llapa paypi iñiqkunaman, may nacionmantaña otaq maypiña kaqtinpas.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 rikuytan Pedro rikuran Diosmanta mañakushaspa?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Hanaq pachamanta Jesus uraykamushaspa.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Hanaq pachamanta uraykamuq Biblia.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Hanaq pachamanta uraykamuq angelkuna.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Judiokunapa mana mikuy atisqan animalkunam hanaq pachamanta uraykamurqaku.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Judiokunapa mana mikuy atisqan animalkunam hanaq pachamanta uraykamurqaku.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Pedrowan kuska hamuq señalasqa iñiqkunan admirakurqanku Santo Espirituq qokuynin mana judío runakunamanpas hich'aykusqanmanta.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10: 11.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45. 45.1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95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Takiy Himnos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carcelpipas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Kuska tutata hinan Pablowan Silaswan Diosta mañakusharqanku, takikunatataq takisharqanku, wakin presokunapas uyarisharqankun.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 16.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Pablowan Silaswanmi tukuy atisqankuta ruwarqanku Filipe llaqtapi allin willakuykunata willanankupaq. Ichaqa cheqnikuq runakunan Pablota Silastapas maqaspa carcelman wisq’arqanku.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Pablowan Silaswanqa carcelpi kashaspapas Diostan mañakuqku, alabaqku ima. Carcelpi llapallankum chayta uyarirqaku.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Hinaptinmi qunqayllamanta ancha hatun terremoto rikurirurqa, chaymi carcelpa lliw punkunkuna kicharikururqa. Carcelpi qhawaq runaqa sinchi llakisqa kasharqan presokuna ayqekusqankuta yuyaykusqanrayku.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Pabloqa qaparispanmi qaparirqa: —¡Ama llakikuychu! ¡Llapanchismi kaypi kashanchis!”, nispa. “Señor, ¿imatan ruwanay qespikunaypaq?”, nispa. nispas Carceleroqa tapusqa.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"Señor Jesuspi iñiy. Hinaptinmi qampas aylluykipas salvasqa kankichik!" Chay tuta horapi carcel qhawaqmi paykunata hap’ispa k’irinkuta mayllirqan; chaymantataq chaylla paypas llapa ayllunkunapas bautizakurqanku.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Chaypin paykunaq ñawpaqenpi t'ikrakurqan. Uyanpas inti hina k’ancharisharqan, p’achanpas k’anchay hina yuraqman tukupusqa.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Pablowan Silaswanqa manan hukmanyaspachu Diosmanta mañakurqanku, alabarqanku ima.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maqasqaña kaspankupas.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Hinan Diosqa carcel punkuta kichaspa allin willakuykunata willanankupaq oportunidadta qorqan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carcel qhawaqman ayllunmanpas.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Kanmi pachakuna sasachakuypi tarikuspanchik, ñuqanchikpas.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Hinaspapas mana pisipakuspa mañakuyman alabaymanpas pasankichu chayqa, Diosmi qespichisunki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admirakuypaq hina.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atiyta qowan llapa sasachakuykunata, sasachakuykunata atipanaypaq.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Pablowan Silaswan carcelpi ruwarqanku??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Paykunaqa waqachkasqaku.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Kawsayninkuta mañakurqanku.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Paykunaqa hukmanyasqam karqaku.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Mañakuspa takikunata takirqanku.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Mañakuspa takikunata takirqanku.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Kuska tutata hinan Pablowan Silaswan Diosta mañakusharqanku, takikunatataq takisharqanku, wakin presokunapas uyarisharqankun.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 16.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Pabloqa Evangeliotan Reyman willaran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Pablotaq kutichirqan: "Pisi tiempollapas otaq unaypas--Diostan mañakuni ama qanllachu aswanpas llapa kunan p'unchay uyariwaqniykuna imayna kasqayman tukunankupaq, kay cadenakunallamanta".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Pabloqa allin willakuykunatan willarqan, qhepamantaq Jerusalén llaqtapi preso kapurqan. Rey Agripa tapurqa preso Pablopa huchankunamanta.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“¡Qan kikiykimanta rimanaykipaq permisoyoqmi kanki!”, nispa. Agripa huk tiempota qorqan Pablo defiendekunanpaq.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Pabloqa chay oportunidadta aprovechaspan allin willakuykunata willaran. - ¡Ay rey, suyachkani kay cadenakunallamanta mana ñuqa hina kanaykita!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Reyqa Pablopiqa manan ima huchatapas tarirqanchu. Pabloqa Roma llaqtaman rispa Emperadorman evangelio willayta munarqan..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Chayllamanmi Moiseswan Eliaswan Jesuswan rimaq rikhurimurqanku.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Qhepamanmi Pabloqa Roma emperadorman apelarqan. Preso kashaspan Pabloqa barcoman seqarqan Roma emperadorman rinanpaq.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Pabloqa preso kasharan, ichaqa hatunchakuspallan allin willakuykunata willaran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kikin juzgasqa reypa ñawpaqenpi.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Evangeliomanta mana p'enqakusqanrayku, hatunchakuypaq cheqaq kasqanpi creesqanrayku.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Piwanpas tupaspanchikqa mana manchakuspa hinaspa mana manchakuspam Jesuspa Evangelionta willananchik.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 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aswan hatunmi kay pachapi aswan hatun runamantaqa.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Pablo ruwarqan juzgasqa kashaq rey rimananpaq oportunidadta qoqtin?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Jesuspa Evangeliontan willaran.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allin runata tumparqan.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Kacharisqa kananpaq mañakurqa.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Mañakuspa takikunata takiq.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Jesuspa Evangeliontan willaran.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Pablotaq kutichirqan: "Pisi tiempollapas otaq unaypas--Diostan mañakuni ama qanllachu aswanpas llapa kunan p'unchay uyariwaqniykuna imayna kasqayman tukunankupaq, kay cadenakunallamanta".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¡Chay Buqueqa chinkaykuchkanmi!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hinaspan nirqan: ‘Pablo, ama manchakuychu’, nispa. Cesarpa ñawpaqenpin juzgasqa kanki; Diosqa khuyapayakuspan llapa barcopi puriq runakunaq kawsayninta qosunki’,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Pablota huk presokunawan kuska barcopi Roma llaqtaman aparqanku.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chay barcoqa sinchi wayrawanmi chinkaykunanpaq peligropi kasharqan. Lliwmi manchakuymanta khatatatasqaku.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Pabloqa Diosmanta mañakuspan runakunaman willaran. "Ama manchakuychu. Diosmi nirqa mana pipas wañunanta".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Puyumanta huk kunkataq nirqan: —Kayqa munakusqay Churiymi; paywanmi anchata kusikuni. ¡Uyariychis payta!”,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barcoqa unumanmi chinkaykapurqan, ichaqa Pabloq nisqan hina, llapa runakunan chay islaman chayayta atirqanku mana huk runallapas wañuspa.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Pabloqa chay islapi Jesusmanta willaspan Diosta hatuncharqan.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Pabloqa mañakuqmi, hukkunata kallpachaq, sasachakuy tiempopipas barco unuman chinkaykunanpaqña kashaqtinpas.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Tukuyninpiqa, llapanku salvasqa karqanku,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Pabloq nisqan hina.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Diospa llaqtanqa mañakuywanmi Diospa munayninta kay pachaman willanankupaq, Diospa qespichisqanmanta allin willakuykunata willanankupaqpas.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kay pachapi tukuy kawsaykunapa dueñon. Mana paypa permisonqa manam imapas wañunchu.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Pablo ruwarqan barco hatun wayrawan tupaqtin?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Payqa waqarqan.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Lamar qochaman saltaykusqa.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Payqa pilotowanmi maqanakurqan.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Diosta mañakurqa.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Diosta mañakurqa.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hinaspan nirqan: ‘Pablo, ama manchakuychu’, nispa. Cesarpa ñawpaqenpin juzgasqa kanki; Diosqa khuyapayakuspan llapa barcopi puriq runakunaq kawsayninta qosunki’,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98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Onesimopaq Pablopa Mañakuynin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Waway Onesimomantan valekuykichis, paymi cadenawan watasqa kashaqtiy wawayman tukupurqan.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Onesimoqa Filemonpa kamachinmi karqa. Ichaqa manan patronninpa permisonwanchu pakallapi lloqsirqan Roma llaqtaman.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Onesimoqa Roma llaqtapi carcelpi wisq’asqa Pablowanmi tuparqan. Pabloqa allin willakuykunata willaspan Jesuspi iñirqan.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Chayta uyarispankum, mancharisqallaña pampaman uyanku wichiykamurqaku. Jesustaq niran: “Ama manchakuychischu”, nispa. Chayta qhawarispankuqa manan pitapas rikurqankuchu, aswanpas Jesusllatan.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Pabloqa Onesimotam nirqa patronnin Filemonman kutinanpaq hinaspa pampachayta mañakunanpaq. Hinaspan Pabloqa Onesimota nirqan Jesuspi iñiq hina kawsananpaq.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Onesimoqa llakisqa kasharqan. Imaraykuchus chay tiempopiqa ayqekuq kamachitaqa dueñon wañuchisqa.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Pabloqa Onesimopaqmi patronnin Filemonman cartata escribiran pampachananpaq. Kay cartaqa Bibliapi ‘Filemon’.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Pabloqa Onesimowan Filemonwan pakisqa kuyanakusqankutam kaqmanta tupachirqa. Onesimotaq Filemonmanta pampachayta mañakurqan, Filemóntaq Onesimota pampacharqan.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Mana allinta ruwaspaqa pampachawananchismi.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Hinaspapas pipas mana allinta ruwawaptinchikqa pampachananchikmi.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Chaytan runakuna Jesuspi creenku.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thak kayta, allipunachiyta ima apamun maypichus maqanakuykuna, ch’aqwaykunapas kan chaypi.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¿Piwantaq Onesimoqa tuparqa Roma llaqtapi dueñon Filemonmanta ayqekuspa?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Waway Onesimomantan valekuykichis, paymi cadenawan watasqa kashaqtiy wawayman tukupurqan.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99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Timoteo, Pablopa Discipulon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Yuyarichiwarqanmi tukuy sonqowan iñiyniykita, ñawpaqtaqa hatun mamaykipi Loispi, mamaykipi Eunicepi ima kawsarqan, kunantaq qanpipas kawsashan.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Pabloqa Timoteo sutiyoq discipuloyoqmi karan. Timoteoqa warma kasqanmantapacham Pablowan misionero karqa.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runam karqa iskay churiyuq. Iskay kaq churinñataqmi taytanta nirqa ñawpaqmantaraq chay kaqninmanta partenta qunanpaq.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kay hallp’api runaq rikch’ayninpi kasharqan, ichaqa Diospas.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Diospa discipulonkunata orqopi kamachisqanman hina.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Diospa Churin kasqanpin iñinanchis, allintataq uyarinanchis.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Carcelpi kashaq Pabloqa yacharanmi wañunanta, chaymi munakusqan discipulon Timoteoman cartata qelqaran.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cartapin niran imaynatas Timoteo iñiqkunata yachachinan iglesiapi ministro hina.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 iñiqkunapas Pabloq cartanta leespa decidirqanku qatiykachasqa kashaspapas tukukuykama mana iñiyninkuta chinkachinankupaq.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Chaymi Pabloq iñiyninqa discipulon Timoteoman, hinallataq iglesiakunamanpas.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Evangelistakunaman evangelistakunaman, Diospa siminta yachachiwaqninchiskunaman gracias nispa, iñiyninchis, iglesianchispas wiñarqan.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Kunanqa iñiyninchista willananchis, yachasqanchis Diospa simintan paykunaman yachachinanchis.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kawsarimpuspan wiñaypaq kawsashan, paypi iñiq iglesiakunawan, iñiqkunawan ima.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¿Pikunamanmi Pablo chay cartata escribiran wañunan p’unchay qayllaykamushaqtin?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Yuyarichiwarqanmi tukuy sonqowan iñiyniykita, ñawpaqtaqa hatun mamaykipi Loispi, mamaykipi Eunicepi ima kawsarqan, kunantaq qanpipas kawsashan.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Juanqa Admirakuypaqmi Rikurqan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Chaykunata willaqmi nin: “Arí, usqhayllan hamusaq”, nispa. Amen. Hamuy, Señor Jesus.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Apocalipsis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20. 20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sumaq k’anchariq sumaq rikch’ayniyoq.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Iglesia qatiykachasqa kasqankuqa sapa p’unchaymi astawan yapakurqan. Llapa discipulonkunan iñiyniyoq kashaspa martiriopi wañurqanku, Juantaq sapallan Patmos llaqtapi wisq’asqa kasharqan.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p’unchaymi trompeta hina sinchi kunkata uyarisqa, chaypin niran: “Qhawasqaykichista huk qelqa k’uyupi qelqaychis, hinaspa qanchis iglesiakunaman apachiychis”, nispa.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Juanpas Jesustan rikuran. Jesusqa kay pachapi tukuy atiyniyoq reypa rikch’ayninmi karqan.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Juanqa rikurqanmi mosoq hanaq pachata, hamuq mosoq hallp'atapas. Manam ima millaypas kanqachu, manataqmi llakikuypas kanqachu, Dioswanpas kusikuyqa kanqapunim.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Juanmi llapa chay rikuykunata qelqaspa iglesiakunaman qelqarqan. “¡Iñiyniykichista waqaychaychis, Señor Diosqa wakmantan hamunqa!”, nispa. Kay libroqa Bibliaq qhepa kaq libron, Apocalipsis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kay pachaman kutimunqa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juez hina mayk’aqllapas.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tiempopiqa mana creeq runakuna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Jesuspi wiñaypaq ñak'ariy,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Jesuspi iñiqkunaqa kusikunqanku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Wiñay kawsay Kusikuywan.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¿Suyachkankichu Jesus hukmanta hamunanta?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suyakuytaqa manan chinkachinanchischu, kay pachapi iñiyninchistan p’uchukaykama waqaychananchis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kay pachaman kutimunqa rey hina, tukuy imata juzgaspa, tukuy imata wiñaypaq kamachinqa.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¿Imataq discipulo Juan wisq’asqa kasqan isla?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 llaqtapi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 llaqtapi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 llaqtapi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Patmos llaqtapi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Chaykunata willaqmi nin: “Arí, usqhayllan hamusaq”, nispa. Amen. Hamuy, Señor Jesus.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Apocalipsis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20. 20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Tapurikuy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¿Pitaq mana rikurqachu Jesuspa rikchayninman tikrakusqanta?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Santiago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Chaypin paykunaq ñawpaqenpi t'ikrakurqan. Uyanpas inti hina k’ancharisharqan, p’achanpas k’anchay hina yuraqman tukupusqa.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 17.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2. 2.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</a:t>
            </a:r>
            <a:r xmlns:a="http://schemas.openxmlformats.org/drawingml/2006/main">
              <a:rPr lang="qu" altLang="en-US" sz="4400"/>
              <a:t> </a:t>
            </a:r>
            <a:r xmlns:a="http://schemas.openxmlformats.org/drawingml/2006/main">
              <a:rPr lang="qu" altLang="ko-KR" sz="4400"/>
              <a:t>Wawakunata kuyan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Chayta rikuspataq Jesusqa phiñakurqan. Chaymi paykunata nirqan: –Warmachakuna hamuwaychis, ama hark'aychischu, Diospa qhapaqsuyunqa kay hina runakunaqmi,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tayta-mamam wawanta Jesusman pusarqa Jesuspa saminchananpaq.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Hinaptinmi, Jesuspa discipulonkuna qaqcharqaku. “¿Imaynataq wawaykita Jesusman pusayta atrevikunki?”,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Chayta rikuspa Jesusqa phiñasqa niran.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—Ama harkaychu warmakuna ñuqaman hamunankuta. Diospa qhapaqsuyunqa kay wawakunaqmi.!”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chay churiqa karu llaqtapi llapa kaqninkunata usuchispa llakisqaña kapusqa.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“Pipas mana wawa hinachu Diospa qhapaqsuyunta chaskinqa chayqa manan hayk’aqpas chaymanqa haykunqachu” Hinaspan wawakunata marq’arikuspa makinta churaspa samincharqan.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nirqa Diospa gobiernonqa kay warmachakunapa kasqanta.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Hinaspapas Diosta munakuq wawakuna kasun, Jesusta kasukusun mana ch’uya, honrado,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hinaspa warmapa chiqap sunqun.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q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nisqa..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wawakunata munakuq, chaninchaq, saminchaq 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discipulokuna ruwarqanku warmakuna Jesusman riyta munaptinku?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Kusisqallan paykunata chaskirqanku.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Jesusman ama rinankupaqmi paykunata anyaranku.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Wawakunata Jesuswan riqsichirqanku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Mikhunata quspa wasinkuman kacharqanku.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Jesusman ama rinankupaqmi paykunata anyaranku.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Chayta rikuspataq Jesusqa phiñakurqan. Chaymi paykunata nirqan: –Warmachakuna hamuwaychis, ama hark'aychischu, Diospa qhapaqsuyunqa kay hina runakunaqmi,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76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Jesusmi Bartimeo sutiyoq ñawsa runata qhaliyachirqan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Jesustaq nirqan: “Riy, iñiyniykin qhaliyachisunki”, nispa. Chayllamanmi rikuruspan ñanninta Jesusta qatirqa.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10.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ñawsa Jerico llaqtaman chayaqtinmi, Bartimeoqa ñan patapi tiyashaspa limosna mañakushasqa.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Nazaret llaqtayoq Jesus kasqanta uyarispan qapariyta qallarirqan: —Davidpa Churin Jesus, khuyapayaykuway!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Jesusmi Bartimeota waqyachirqan. “¿Imatan munanki qanpaq ruwanayta?”, nispa. Jesustaq payta tapurqan. Ñawsa runaqa nirqa: —Yachachikuq, qawayta munani, nispa.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churiqa repararqanmi taytanpa wasinpi kamachikunamantapas aswan llakisqa kapusqanta.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Chaymi kutispa taytanta valekurqan huknin kamachin kananpaq chaskinanpaq.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nirqan: “Riy, iñiyniykin qhaliyachisunki”, nispa. Chayllam qawayninta chaskirqa.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“¡Gracias, Jesus!”, nispa. Bartimeoqa Jesusta qatikurqam, paymi qawananpaq saqirqa.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Bartimeota nirqan: “Iñiyniykin qhaliyachisunki”, nispa.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Iñiymi qespichiwanchis.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Iñiyninchikqa tukuy sunquwan mañakuspam qawachinchik.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Jesusta mañakuspaqa,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Kay iñiyniyuqmi kananchik.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tukuy sonqowan mañakusqanchista uyariwanchis, kutichiwanchis 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Bartimeo Jesusta mañakuran?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Achka qullqita quway.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Ñoqaqa discipuloyki kaytan munani.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Yaku patapi purisaq.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Hukmanta qawayta munani.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Hukmanta qawayta munani.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Jesustaq nirqan: “Riy, iñiyniykin qhaliyachisunki”, nispa. Chayllamanmi rikuruspan ñanninta Jesusta qatirqa.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10.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Zaqueoqa sachamanmi seqarurqa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Runaq Churinmi hamurqan chinkasqakunata maskhaq qespichinanpaq”,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 19.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Chaypin kasharan Zaqueo sutiyoq qhapaq runa. Payqa impuesto cobraq umalliqmi karqan, chaymi runakunaqa cheqnikurqanku.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punchawmi Jesusqa Zaqueopa yachasqan llaqtachaman chayarurqa. Askha runakunan Jesusta rikunanpaq hunt’a kasharqanku.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Taytanqa karumanta wawanta hamushaqta rikuspa phawaykuspa abrazaykuspa kusisqa chaskiykusqa.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Zaqueoqa sachaman seqarurqa Jesusta qawananpaq. Jesustaq payta qhawarispa niran. —Zaqueo, chaylla uraykamuy. Kunan punchawmi wasiykipi samapakunay”,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"Zaqueotaq Jesusman decidirqan. "Kayniymanta kuskantan wakchakunaman qosaq".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Jesusmi niran: "Kunan p'unchaymi kay wasiman qespikuy chayamun, chinkasqakunata maskhaq qespichinaypaqmi hamurqani”, nispa.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Zaqueo Jesuswan tupaspanmi willakurqa aswan kuyasqan kaqninkunata wakchakunaman qunanta.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¿Imataq qampaq aswan allin?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saqerparirqanki Jesuswan tuparuspayki?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Yuyarinanchismi aswan valorniyoq kaqninchis Jesus kasqanta.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kay hallp’aman hamurqan mana t’aqakuspa llapa runata qespichinanpaq.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Tapurikuy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¿Imaraykun runakuna Zaqueota cheqnikurqanku?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Imaraykuchus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karqan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kamachiq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impuesto nisqamanta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huñuq.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Jesuspi allinta iñisqanrayku.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Anchata mañakusqanrayku.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Sumaq rikchayniyuq kasqanrayku.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Impuesto cobraq umalliq kasqanrayku.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Runaq Churinmi hamurqan chinkasqakunata maskhaq qespichinanpaq”,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 19.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qu">
                <a:solidFill>
                  <a:schemeClr val="tx1">
                    <a:lumMod val="50000"/>
                    <a:lumOff val="50000"/>
                  </a:schemeClr>
                </a:solidFill>
              </a:rPr>
              <a:t>No. 78 Diospa Simin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400"/>
              <a:t>Qaqa patapi ruwasqa Wasi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-Chayrayku, pipas kay rimasqayta uyarispa ruwayman churaqqa, qaqa patapi wasinta hatarichiq yachaysapa runa hinan.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willaran iskay runakuna wasita hatarichisqankumanta.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niran: “Dios, taytaykiqa suyasunkipunin”,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Hukninmi tantearurqa riti patapi wasinta hatarichinanpaq, hukninñataqmi qaqa patapi.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Iskayninkum anchata llamkarqaku wasita hatarichinankupaq. Iskaynin wasikunaqa hawapiqa kallpasapam rikchakurqa mana hatun chikan kaptin.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Sinchi para paramuqtinmi unu hunt’aykuqtin, rit’i patapi ruwasqa wasiqa unuwan ch’akipusqa. Ichaqa qaqa patapi ruwasqa wasiqa allintan sayasharqan.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Jesusmi nirqan: “Pipas rimasqayta uyarispa hunt’aq runaqa, qaqa patapi wasinta hatarichiq yachaysapa runa hinan”,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nirqan: “Pipas rimasqayta uyarispa hunt’aq runaqa, qaqa patapi wasinta hatarichiq yachaysapa runa hinan”, nispa.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¿Diospa sapan simintachu hunt’achinki?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Diospa Siminta kasukuq yachaysapa runakuna kasun.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q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nisqa..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Simita kasukuqkunawan kusikun.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¿Hayk’aqmi rit’i patapi ruwasqa wasi thuñikurqan?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Wasita rurakuptinñam.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Inti k'ancharichkaptin,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Wasiman achka runakuna hamuptinku.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Anchata paramuspa unu hunt'aykuqtin.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Anchata paramuspa unu hunt'aykuqtin.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-Chayrayku, pipas kay rimasqayta uyarispa ruwayman churaqqa, qaqa patapi wasinta hatarichiq yachaysapa runa hinan.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79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Pichqa Yachaysapa Virgenkuna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—Chayrayku makilla kaychis, mana p’unchayta nitaq horata yachasqaykirayku”,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13. 13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Kawsayninchikpim achkata huchallikunchik.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Chaymi huchayoq sientekuyku Dios contra huchallikusqaykumanta.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Diosqa sapa kutim huchanchikmanta pampachawarqanchik.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llapa huchanchiskunata hap’ikapusqanrayku.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Chaytaqa creenaykin, agradecekuspa kusikuywan ima Diosman rinayki.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doncellakunam casarakuy fiestapaq preparakuchkasqaku. Pichqa yachaysapa sipaskunaqa allin aceiteyuq lamparata wakichirqanku, wakin phichqataq 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Tuta, novio tardeña kaptin, chunka doncellakuna puñuykachakurqanku.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¡Novioqa kaypiñam kachkan! Chay sipaskunaqa usqhayllan hatarirqanku. Hinaptinmi chay pichqa doncella sipaskunapa k'anchayninkuna wañururqa.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—Aceiteta quwayku. Riy aceiteta apamuy —nispa.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Ichaqa chay pichqa mana yuyayniyuq sipaskuna aceiteta rantiq richkaptinku, fiestaman riq punkuqa wichqakururqa. Qhepamanmi chay phisqa sonso sipaskunata manaña chay fiestaman riyta atirqankuchu.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Kayqa huk willakuymi, Jesusmi willawanchik kutimunan punchawta imayna suyananchikmanta.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Mana pipas yachanchu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yapamanta hamuptin.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Ichaqa pishqa yachayniyoq doncellakuna hinan rikch’arispapuni preparasqa sonqowan Jesusta suyananchis.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prometeran mana pipas yachashaqtin kay hallp’aman kutimunanpaq.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¿Imatataq mana sonso pichqa doncellakuna wakichirqankuchu?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aceite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yaku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pachakuna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regalo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aceite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—Chayrayku makilla kaychis, mana p’unchayta nitaq horata yachasqaykirayku”, nispa.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13. 13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Talentokunamanta rikch’anachiy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q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nisqa..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sapa kutilla munakuwanchis, suyawanchis 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"Patronnintaq kutichisqa: ¡Allinmi, allin hunt'aq kamachi!, pisi ruwaykunawanmi hunt'aq karqanki; askha ruwaykunapin churasqayki. ¡Hamuy patronninpa kusikuyninta rakimuy!'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runam huklaw nacionman rispan sirvientenkunaman qullqita encargakuq. Paymi punta kaq sirvienteman pichqa talento qullqita quykurqa, iskay kaq sirvienteman iskay talentota, kimsa kaq sirvienteman huk talentota.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talento iskay talentota chaskiq sirvienteqa huk kutillapi rispan qolqenkuta llank’ananpaq churaspa iskay kutita ganarqan. Ichaqa 1 talento chaskiq runan lloqsispa pampapi t’oqota t’oqospa patronninpa qolqenta pakarqan.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Patronnin kutimuspa paykunawan cuentata allichaptinmi, punta kaq sirvienteqa pichqa talentotawan ganarqa, iskay kaqñataqmi iskay talentotawan.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Ichaqa, huk talento chaskiq kamachiqa manan ganarqanchu. —Maestro, huk talentollatam quwarqanki. Chhaynaqa, ¿imaynataq aswan qolqeta ganayman?”,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Patronninpas piñasqallañam karqa. “Qolqeytaqa banquerokunamanmi churanayki karqan, intereswanmi kutichipuyman karqan. ¡Mana imapaq valeq kamachi, wasiymanta lloqsiy!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talentomanta rikch’anachiywanmi anyawashanchis ama qella kananchispaq.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Kanmi imapas aswan importante hayk’a chaskisqanchismantaqa.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Aswan importanteqa Diospa hatunchayninpaq kawsaymi, kapuqniykita hunt’aq sonqowan utilizaspa.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Llapanchismi chhayna kawsayta kawsananchis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Jesuspa alabasqan kananpaq.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patronninchis, paymi kawsayninchista chaninchan, chayman hinataqmi premiawanchis.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patronqa kamachikunaman encargaran karuta viajashaspa?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chakra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talento nisqa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talento nisqa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/>
              <a:t>"Patronnintaq kutichisqa: ¡Allinmi, allin hunt'aq kamachi!, pisi ruwaykunawanmi hunt'aq karqanki; askha ruwaykunapin churasqayki. ¡Hamuy patronninpa kusikuyninta rakimuy!'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